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2" r:id="rId5"/>
    <p:sldId id="297" r:id="rId6"/>
    <p:sldId id="294" r:id="rId7"/>
    <p:sldId id="298" r:id="rId8"/>
    <p:sldId id="296" r:id="rId9"/>
    <p:sldId id="290" r:id="rId10"/>
    <p:sldId id="303" r:id="rId11"/>
    <p:sldId id="270" r:id="rId12"/>
    <p:sldId id="271" r:id="rId13"/>
    <p:sldId id="349" r:id="rId14"/>
    <p:sldId id="350" r:id="rId15"/>
    <p:sldId id="273" r:id="rId16"/>
    <p:sldId id="301" r:id="rId17"/>
    <p:sldId id="348" r:id="rId18"/>
    <p:sldId id="352" r:id="rId19"/>
    <p:sldId id="353" r:id="rId20"/>
    <p:sldId id="354" r:id="rId21"/>
    <p:sldId id="355" r:id="rId22"/>
    <p:sldId id="318" r:id="rId23"/>
    <p:sldId id="319" r:id="rId24"/>
    <p:sldId id="356" r:id="rId25"/>
    <p:sldId id="320" r:id="rId26"/>
    <p:sldId id="323" r:id="rId27"/>
    <p:sldId id="321" r:id="rId28"/>
    <p:sldId id="324" r:id="rId29"/>
    <p:sldId id="326" r:id="rId30"/>
    <p:sldId id="327" r:id="rId31"/>
    <p:sldId id="328" r:id="rId32"/>
    <p:sldId id="329" r:id="rId33"/>
    <p:sldId id="330" r:id="rId34"/>
    <p:sldId id="331" r:id="rId35"/>
    <p:sldId id="333" r:id="rId36"/>
    <p:sldId id="332" r:id="rId37"/>
    <p:sldId id="336" r:id="rId38"/>
    <p:sldId id="334" r:id="rId39"/>
    <p:sldId id="277" r:id="rId40"/>
    <p:sldId id="278" r:id="rId41"/>
    <p:sldId id="281" r:id="rId42"/>
    <p:sldId id="279" r:id="rId43"/>
    <p:sldId id="280" r:id="rId44"/>
    <p:sldId id="359" r:id="rId45"/>
    <p:sldId id="340" r:id="rId46"/>
    <p:sldId id="284" r:id="rId47"/>
    <p:sldId id="285" r:id="rId48"/>
    <p:sldId id="287" r:id="rId49"/>
    <p:sldId id="289" r:id="rId50"/>
    <p:sldId id="307" r:id="rId51"/>
    <p:sldId id="339" r:id="rId52"/>
    <p:sldId id="358" r:id="rId53"/>
    <p:sldId id="361" r:id="rId54"/>
    <p:sldId id="338" r:id="rId55"/>
    <p:sldId id="341" r:id="rId56"/>
    <p:sldId id="342" r:id="rId57"/>
    <p:sldId id="360" r:id="rId58"/>
    <p:sldId id="363" r:id="rId59"/>
    <p:sldId id="343" r:id="rId60"/>
    <p:sldId id="362" r:id="rId61"/>
    <p:sldId id="345" r:id="rId62"/>
    <p:sldId id="344" r:id="rId63"/>
    <p:sldId id="351" r:id="rId6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50" autoAdjust="0"/>
    <p:restoredTop sz="94671" autoAdjust="0"/>
  </p:normalViewPr>
  <p:slideViewPr>
    <p:cSldViewPr>
      <p:cViewPr varScale="1">
        <p:scale>
          <a:sx n="103" d="100"/>
          <a:sy n="103" d="100"/>
        </p:scale>
        <p:origin x="210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12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6CB2-C78D-47A3-8EE3-D983DF90D6AD}" type="datetimeFigureOut">
              <a:rPr lang="ru-RU" smtClean="0"/>
              <a:t>26.08.2014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ABC7C-C372-4456-A249-C43470CB2A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2963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6CB2-C78D-47A3-8EE3-D983DF90D6AD}" type="datetimeFigureOut">
              <a:rPr lang="ru-RU" smtClean="0"/>
              <a:t>26.08.2014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ABC7C-C372-4456-A249-C43470CB2A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765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6CB2-C78D-47A3-8EE3-D983DF90D6AD}" type="datetimeFigureOut">
              <a:rPr lang="ru-RU" smtClean="0"/>
              <a:t>26.08.2014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ABC7C-C372-4456-A249-C43470CB2A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342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6CB2-C78D-47A3-8EE3-D983DF90D6AD}" type="datetimeFigureOut">
              <a:rPr lang="ru-RU" smtClean="0"/>
              <a:t>26.08.2014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ABC7C-C372-4456-A249-C43470CB2A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103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6CB2-C78D-47A3-8EE3-D983DF90D6AD}" type="datetimeFigureOut">
              <a:rPr lang="ru-RU" smtClean="0"/>
              <a:t>26.08.2014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ABC7C-C372-4456-A249-C43470CB2A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209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6CB2-C78D-47A3-8EE3-D983DF90D6AD}" type="datetimeFigureOut">
              <a:rPr lang="ru-RU" smtClean="0"/>
              <a:t>26.08.2014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ABC7C-C372-4456-A249-C43470CB2A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420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6CB2-C78D-47A3-8EE3-D983DF90D6AD}" type="datetimeFigureOut">
              <a:rPr lang="ru-RU" smtClean="0"/>
              <a:t>26.08.2014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ABC7C-C372-4456-A249-C43470CB2A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978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6CB2-C78D-47A3-8EE3-D983DF90D6AD}" type="datetimeFigureOut">
              <a:rPr lang="ru-RU" smtClean="0"/>
              <a:t>26.08.2014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ABC7C-C372-4456-A249-C43470CB2A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2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6CB2-C78D-47A3-8EE3-D983DF90D6AD}" type="datetimeFigureOut">
              <a:rPr lang="ru-RU" smtClean="0"/>
              <a:t>26.08.2014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ABC7C-C372-4456-A249-C43470CB2A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540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6CB2-C78D-47A3-8EE3-D983DF90D6AD}" type="datetimeFigureOut">
              <a:rPr lang="ru-RU" smtClean="0"/>
              <a:t>26.08.2014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ABC7C-C372-4456-A249-C43470CB2A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0817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6CB2-C78D-47A3-8EE3-D983DF90D6AD}" type="datetimeFigureOut">
              <a:rPr lang="ru-RU" smtClean="0"/>
              <a:t>26.08.2014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ABC7C-C372-4456-A249-C43470CB2A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670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A06CB2-C78D-47A3-8EE3-D983DF90D6AD}" type="datetimeFigureOut">
              <a:rPr lang="ru-RU" smtClean="0"/>
              <a:t>26.08.2014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CABC7C-C372-4456-A249-C43470CB2A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395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33" y="5877272"/>
            <a:ext cx="9144000" cy="980728"/>
          </a:xfrm>
        </p:spPr>
        <p:txBody>
          <a:bodyPr>
            <a:normAutofit/>
          </a:bodyPr>
          <a:lstStyle/>
          <a:p>
            <a:r>
              <a:rPr lang="ru-RU" baseline="-25000" dirty="0" smtClean="0">
                <a:latin typeface="HeliosLight" pitchFamily="82" charset="0"/>
              </a:rPr>
              <a:t>АРХИТЕКТУРА ПРИБРЕЖНЫХ РЕКРЕАЦИОННЫХ КОМПЛЕКСОВ</a:t>
            </a:r>
            <a:endParaRPr lang="ru-RU" baseline="-25000" dirty="0">
              <a:latin typeface="HeliosLight" pitchFamily="82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69867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80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3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66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53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36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30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87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67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14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74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33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75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43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8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84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17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47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9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87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16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3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81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18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88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65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21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777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3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27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25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01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68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76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15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49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06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00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11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05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86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44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52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248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22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73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86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54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16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12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83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11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61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9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08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10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59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32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65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52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33" y="5877272"/>
            <a:ext cx="9144000" cy="980728"/>
          </a:xfrm>
        </p:spPr>
        <p:txBody>
          <a:bodyPr>
            <a:normAutofit/>
          </a:bodyPr>
          <a:lstStyle/>
          <a:p>
            <a:r>
              <a:rPr lang="ru-RU" baseline="-25000" dirty="0" smtClean="0">
                <a:latin typeface="HeliosLight" pitchFamily="82" charset="0"/>
              </a:rPr>
              <a:t>Спасибо за внимание</a:t>
            </a:r>
            <a:endParaRPr lang="ru-RU" baseline="-25000" dirty="0">
              <a:latin typeface="HeliosLight" pitchFamily="82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69867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89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929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81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6855</TotalTime>
  <Words>7</Words>
  <Application>Microsoft Office PowerPoint</Application>
  <PresentationFormat>Экран (4:3)</PresentationFormat>
  <Paragraphs>2</Paragraphs>
  <Slides>63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63</vt:i4>
      </vt:variant>
    </vt:vector>
  </HeadingPairs>
  <TitlesOfParts>
    <vt:vector size="67" baseType="lpstr">
      <vt:lpstr>Arial</vt:lpstr>
      <vt:lpstr>Calibri</vt:lpstr>
      <vt:lpstr>HeliosLight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Алина</dc:creator>
  <cp:lastModifiedBy>Игорь Иванов</cp:lastModifiedBy>
  <cp:revision>92</cp:revision>
  <dcterms:created xsi:type="dcterms:W3CDTF">2014-04-05T09:53:52Z</dcterms:created>
  <dcterms:modified xsi:type="dcterms:W3CDTF">2014-08-26T08:27:25Z</dcterms:modified>
</cp:coreProperties>
</file>